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8288000" cy="10287000"/>
  <p:notesSz cx="6858000" cy="9144000"/>
  <p:embeddedFontLst>
    <p:embeddedFont>
      <p:font typeface="Calibri" panose="020F050202020403020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font" Target="fonts/font4.fntdata"/><Relationship Id="rId15" Type="http://schemas.openxmlformats.org/officeDocument/2006/relationships/font" Target="fonts/font3.fntdata"/><Relationship Id="rId14" Type="http://schemas.openxmlformats.org/officeDocument/2006/relationships/font" Target="fonts/font2.fntdata"/><Relationship Id="rId13" Type="http://schemas.openxmlformats.org/officeDocument/2006/relationships/font" Target="fonts/font1.fntdata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3238500" cy="10287000"/>
            <a:chOff x="0" y="0"/>
            <a:chExt cx="85293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52938" cy="2709333"/>
            </a:xfrm>
            <a:custGeom>
              <a:avLst/>
              <a:gdLst/>
              <a:ahLst/>
              <a:cxnLst/>
              <a:rect l="l" t="t" r="r" b="b"/>
              <a:pathLst>
                <a:path w="852938" h="2709333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7EA5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</a:p>
          </p:txBody>
        </p:sp>
      </p:grpSp>
      <p:grpSp>
        <p:nvGrpSpPr>
          <p:cNvPr id="5" name="Group 5"/>
          <p:cNvGrpSpPr/>
          <p:nvPr/>
        </p:nvGrpSpPr>
        <p:grpSpPr>
          <a:xfrm rot="0">
            <a:off x="666750" y="666750"/>
            <a:ext cx="7191375" cy="8953500"/>
            <a:chOff x="0" y="0"/>
            <a:chExt cx="928643" cy="1156192"/>
          </a:xfrm>
          <a:solidFill>
            <a:schemeClr val="bg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928643" cy="1156192"/>
            </a:xfrm>
            <a:custGeom>
              <a:avLst/>
              <a:gdLst/>
              <a:ahLst/>
              <a:cxnLst/>
              <a:rect l="l" t="t" r="r" b="b"/>
              <a:pathLst>
                <a:path w="928643" h="1156192">
                  <a:moveTo>
                    <a:pt x="37679" y="0"/>
                  </a:moveTo>
                  <a:lnTo>
                    <a:pt x="890964" y="0"/>
                  </a:lnTo>
                  <a:cubicBezTo>
                    <a:pt x="900957" y="0"/>
                    <a:pt x="910541" y="3970"/>
                    <a:pt x="917607" y="11036"/>
                  </a:cubicBezTo>
                  <a:cubicBezTo>
                    <a:pt x="924673" y="18102"/>
                    <a:pt x="928643" y="27686"/>
                    <a:pt x="928643" y="37679"/>
                  </a:cubicBezTo>
                  <a:lnTo>
                    <a:pt x="928643" y="1118512"/>
                  </a:lnTo>
                  <a:cubicBezTo>
                    <a:pt x="928643" y="1139322"/>
                    <a:pt x="911774" y="1156192"/>
                    <a:pt x="890964" y="1156192"/>
                  </a:cubicBezTo>
                  <a:lnTo>
                    <a:pt x="37679" y="1156192"/>
                  </a:lnTo>
                  <a:cubicBezTo>
                    <a:pt x="16870" y="1156192"/>
                    <a:pt x="0" y="1139322"/>
                    <a:pt x="0" y="1118512"/>
                  </a:cubicBezTo>
                  <a:lnTo>
                    <a:pt x="0" y="37679"/>
                  </a:lnTo>
                  <a:cubicBezTo>
                    <a:pt x="0" y="16870"/>
                    <a:pt x="16870" y="0"/>
                    <a:pt x="37679" y="0"/>
                  </a:cubicBezTo>
                  <a:close/>
                </a:path>
              </a:pathLst>
            </a:custGeom>
            <a:grpFill/>
            <a:ln w="12700" cap="rnd" cmpd="sng">
              <a:solidFill>
                <a:schemeClr val="bg1">
                  <a:lumMod val="85000"/>
                </a:schemeClr>
              </a:solidFill>
              <a:prstDash val="solid"/>
              <a:round/>
            </a:ln>
          </p:spPr>
          <p:txBody>
            <a:bodyPr/>
            <a:p>
              <a:endParaRPr lang="pt-BR" altLang="en-US"/>
            </a:p>
          </p:txBody>
        </p:sp>
      </p:grpSp>
      <p:grpSp>
        <p:nvGrpSpPr>
          <p:cNvPr id="7" name="Group 7"/>
          <p:cNvGrpSpPr/>
          <p:nvPr/>
        </p:nvGrpSpPr>
        <p:grpSpPr>
          <a:xfrm rot="0">
            <a:off x="9296400" y="659606"/>
            <a:ext cx="8324850" cy="6722110"/>
            <a:chOff x="0" y="-9525"/>
            <a:chExt cx="11099800" cy="8962814"/>
          </a:xfrm>
        </p:grpSpPr>
        <p:sp>
          <p:nvSpPr>
            <p:cNvPr id="8" name="TextBox 8"/>
            <p:cNvSpPr txBox="1"/>
            <p:nvPr/>
          </p:nvSpPr>
          <p:spPr>
            <a:xfrm>
              <a:off x="0" y="1174962"/>
              <a:ext cx="11099800" cy="7778327"/>
            </a:xfrm>
            <a:prstGeom prst="rect">
              <a:avLst/>
            </a:prstGeom>
          </p:spPr>
          <p:txBody>
            <a:bodyPr lIns="0" tIns="0" rIns="0" bIns="0" rtlCol="0" anchor="t">
              <a:noAutofit/>
            </a:bodyPr>
            <a:lstStyle/>
            <a:p>
              <a:pPr marL="0" lvl="0" indent="0" algn="l">
                <a:lnSpc>
                  <a:spcPts val="9900"/>
                </a:lnSpc>
              </a:pPr>
              <a:r>
                <a:rPr lang="pt-BR" altLang="en-US" sz="9000" b="1" spc="-89">
                  <a:solidFill>
                    <a:srgbClr val="FFFFFF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Título da apresentação</a:t>
              </a:r>
              <a:endParaRPr lang="pt-BR" altLang="en-US" sz="9000" b="1" spc="-89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9525"/>
              <a:ext cx="11099800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29">
                  <a:solidFill>
                    <a:srgbClr val="FFFFFF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INCT-DEREM</a:t>
              </a:r>
              <a:endParaRPr lang="pt-BR" altLang="en-US" sz="3000" b="1" spc="-29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pic>
        <p:nvPicPr>
          <p:cNvPr id="11" name="Imagem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2075" y="1714500"/>
            <a:ext cx="5800090" cy="65741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3238500" cy="10287000"/>
            <a:chOff x="0" y="0"/>
            <a:chExt cx="85293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52938" cy="2709333"/>
            </a:xfrm>
            <a:custGeom>
              <a:avLst/>
              <a:gdLst/>
              <a:ahLst/>
              <a:cxnLst/>
              <a:rect l="l" t="t" r="r" b="b"/>
              <a:pathLst>
                <a:path w="852938" h="2709333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7EA5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</a:p>
          </p:txBody>
        </p:sp>
      </p:grpSp>
      <p:grpSp>
        <p:nvGrpSpPr>
          <p:cNvPr id="5" name="Group 5"/>
          <p:cNvGrpSpPr/>
          <p:nvPr/>
        </p:nvGrpSpPr>
        <p:grpSpPr>
          <a:xfrm rot="0">
            <a:off x="666750" y="1774190"/>
            <a:ext cx="6886575" cy="6285230"/>
            <a:chOff x="0" y="0"/>
            <a:chExt cx="813829" cy="952281"/>
          </a:xfrm>
          <a:solidFill>
            <a:schemeClr val="bg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813829" cy="952281"/>
            </a:xfrm>
            <a:custGeom>
              <a:avLst/>
              <a:gdLst/>
              <a:ahLst/>
              <a:cxnLst/>
              <a:rect l="l" t="t" r="r" b="b"/>
              <a:pathLst>
                <a:path w="813829" h="952281">
                  <a:moveTo>
                    <a:pt x="39347" y="0"/>
                  </a:moveTo>
                  <a:lnTo>
                    <a:pt x="774482" y="0"/>
                  </a:lnTo>
                  <a:cubicBezTo>
                    <a:pt x="796213" y="0"/>
                    <a:pt x="813829" y="17616"/>
                    <a:pt x="813829" y="39347"/>
                  </a:cubicBezTo>
                  <a:lnTo>
                    <a:pt x="813829" y="912934"/>
                  </a:lnTo>
                  <a:cubicBezTo>
                    <a:pt x="813829" y="934665"/>
                    <a:pt x="796213" y="952281"/>
                    <a:pt x="774482" y="952281"/>
                  </a:cubicBezTo>
                  <a:lnTo>
                    <a:pt x="39347" y="952281"/>
                  </a:lnTo>
                  <a:cubicBezTo>
                    <a:pt x="17616" y="952281"/>
                    <a:pt x="0" y="934665"/>
                    <a:pt x="0" y="912934"/>
                  </a:cubicBezTo>
                  <a:lnTo>
                    <a:pt x="0" y="39347"/>
                  </a:lnTo>
                  <a:cubicBezTo>
                    <a:pt x="0" y="17616"/>
                    <a:pt x="17616" y="0"/>
                    <a:pt x="39347" y="0"/>
                  </a:cubicBezTo>
                  <a:close/>
                </a:path>
              </a:pathLst>
            </a:custGeom>
            <a:grpFill/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  <p:txBody>
            <a:bodyPr/>
            <a:p>
              <a:endParaRPr lang="pt-BR" altLang="en-US"/>
            </a:p>
          </p:txBody>
        </p:sp>
      </p:grpSp>
      <p:grpSp>
        <p:nvGrpSpPr>
          <p:cNvPr id="7" name="Group 7"/>
          <p:cNvGrpSpPr/>
          <p:nvPr/>
        </p:nvGrpSpPr>
        <p:grpSpPr>
          <a:xfrm rot="0">
            <a:off x="9296400" y="659606"/>
            <a:ext cx="8324850" cy="2662621"/>
            <a:chOff x="0" y="-9525"/>
            <a:chExt cx="11099800" cy="3550161"/>
          </a:xfrm>
        </p:grpSpPr>
        <p:sp>
          <p:nvSpPr>
            <p:cNvPr id="8" name="TextBox 8"/>
            <p:cNvSpPr txBox="1"/>
            <p:nvPr/>
          </p:nvSpPr>
          <p:spPr>
            <a:xfrm>
              <a:off x="0" y="3062269"/>
              <a:ext cx="11099800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spc="-20">
                  <a:solidFill>
                    <a:srgbClr val="002F6C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 de exemplo</a:t>
              </a:r>
              <a:endParaRPr lang="pt-BR" altLang="en-US" sz="2000" spc="-20">
                <a:solidFill>
                  <a:srgbClr val="002F6C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266950"/>
              <a:ext cx="11099800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Subtítulo</a:t>
              </a:r>
              <a:endParaRPr lang="pt-BR" altLang="en-US" sz="3000" b="1" spc="-3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9525"/>
              <a:ext cx="11099800" cy="13165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7700"/>
                </a:lnSpc>
              </a:pPr>
              <a:r>
                <a:rPr lang="pt-BR" altLang="en-US" sz="7000" b="1" spc="-69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Título</a:t>
              </a:r>
              <a:endParaRPr lang="pt-BR" altLang="en-US" sz="7000" b="1" spc="-69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sp>
        <p:nvSpPr>
          <p:cNvPr id="11" name="AutoShape 11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002F6C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TextBox 12"/>
          <p:cNvSpPr txBox="1"/>
          <p:nvPr/>
        </p:nvSpPr>
        <p:spPr>
          <a:xfrm>
            <a:off x="666750" y="9676442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7526744" y="9676442"/>
            <a:ext cx="152400" cy="19050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2</a:t>
            </a:r>
            <a:endParaRPr lang="en-US" sz="1200" b="1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15049500" y="0"/>
            <a:ext cx="3238500" cy="10287000"/>
            <a:chOff x="0" y="0"/>
            <a:chExt cx="85293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52938" cy="2709333"/>
            </a:xfrm>
            <a:custGeom>
              <a:avLst/>
              <a:gdLst/>
              <a:ahLst/>
              <a:cxnLst/>
              <a:rect l="l" t="t" r="r" b="b"/>
              <a:pathLst>
                <a:path w="852938" h="2709333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3771C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</a:p>
          </p:txBody>
        </p:sp>
      </p:grpSp>
      <p:sp>
        <p:nvSpPr>
          <p:cNvPr id="5" name="AutoShape 5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666750" y="9676455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FFFFFF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7441506" y="9676442"/>
            <a:ext cx="152400" cy="19050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3</a:t>
            </a:r>
            <a:endParaRPr lang="en-US" sz="1200" b="1">
              <a:solidFill>
                <a:srgbClr val="FFFFFF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grpSp>
        <p:nvGrpSpPr>
          <p:cNvPr id="8" name="Group 8"/>
          <p:cNvGrpSpPr/>
          <p:nvPr/>
        </p:nvGrpSpPr>
        <p:grpSpPr>
          <a:xfrm rot="0">
            <a:off x="666750" y="652463"/>
            <a:ext cx="12639675" cy="1750060"/>
            <a:chOff x="0" y="-19050"/>
            <a:chExt cx="16852900" cy="2333414"/>
          </a:xfrm>
        </p:grpSpPr>
        <p:sp>
          <p:nvSpPr>
            <p:cNvPr id="9" name="TextBox 9"/>
            <p:cNvSpPr txBox="1"/>
            <p:nvPr/>
          </p:nvSpPr>
          <p:spPr>
            <a:xfrm>
              <a:off x="0" y="-19050"/>
              <a:ext cx="16852900" cy="13165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7700"/>
                </a:lnSpc>
              </a:pPr>
              <a:r>
                <a:rPr lang="pt-BR" altLang="en-US" sz="7000" b="1" spc="-70">
                  <a:solidFill>
                    <a:srgbClr val="FFFFFF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Título</a:t>
              </a:r>
              <a:endParaRPr lang="pt-BR" altLang="en-US" sz="7000" b="1" spc="-70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1750484"/>
              <a:ext cx="16852900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FFFFFF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Subtítulo</a:t>
              </a:r>
              <a:endParaRPr lang="pt-BR" altLang="en-US" sz="3000" b="1" spc="-30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 rot="0">
            <a:off x="666750" y="3338513"/>
            <a:ext cx="8324850" cy="1211263"/>
            <a:chOff x="0" y="-19050"/>
            <a:chExt cx="11099800" cy="1615017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19050"/>
              <a:ext cx="11099800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u="none" strike="noStrike" spc="-30">
                  <a:solidFill>
                    <a:srgbClr val="FFFFFF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Títitulo interno</a:t>
              </a:r>
              <a:endParaRPr lang="pt-BR" altLang="en-US" sz="3000" b="1" u="none" strike="noStrike" spc="-30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117600"/>
              <a:ext cx="11099800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u="none" strike="noStrike" spc="-20">
                  <a:solidFill>
                    <a:srgbClr val="FFFFFF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 de exemplo</a:t>
              </a:r>
              <a:endParaRPr lang="pt-BR" altLang="en-US" sz="2000" u="none" strike="noStrike" spc="-20">
                <a:solidFill>
                  <a:srgbClr val="FFFFFF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9321275" y="4276118"/>
            <a:ext cx="6861700" cy="1123613"/>
            <a:chOff x="0" y="-19050"/>
            <a:chExt cx="9148933" cy="1498152"/>
          </a:xfrm>
        </p:grpSpPr>
        <p:sp>
          <p:nvSpPr>
            <p:cNvPr id="3" name="TextBox 3"/>
            <p:cNvSpPr txBox="1"/>
            <p:nvPr/>
          </p:nvSpPr>
          <p:spPr>
            <a:xfrm>
              <a:off x="0" y="1000735"/>
              <a:ext cx="9148933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spc="-20">
                  <a:solidFill>
                    <a:srgbClr val="002F6C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</a:t>
              </a:r>
              <a:endParaRPr lang="pt-BR" altLang="en-US" sz="2000" spc="-20">
                <a:solidFill>
                  <a:srgbClr val="002F6C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9148933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Tópico 02</a:t>
              </a:r>
              <a:endParaRPr lang="pt-BR" altLang="en-US" sz="3000" b="1" spc="-3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 rot="0">
            <a:off x="9321275" y="1413856"/>
            <a:ext cx="6861700" cy="1123614"/>
            <a:chOff x="0" y="-19050"/>
            <a:chExt cx="9148933" cy="1498152"/>
          </a:xfrm>
        </p:grpSpPr>
        <p:sp>
          <p:nvSpPr>
            <p:cNvPr id="6" name="TextBox 6"/>
            <p:cNvSpPr txBox="1"/>
            <p:nvPr/>
          </p:nvSpPr>
          <p:spPr>
            <a:xfrm>
              <a:off x="0" y="1000735"/>
              <a:ext cx="9148933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spc="-20">
                  <a:solidFill>
                    <a:srgbClr val="002F6C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</a:t>
              </a:r>
              <a:endParaRPr lang="pt-BR" altLang="en-US" sz="2000" spc="-20">
                <a:solidFill>
                  <a:srgbClr val="002F6C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9148933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Tópico 01</a:t>
              </a:r>
              <a:endParaRPr lang="pt-BR" altLang="en-US" sz="3000" b="1" spc="-3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 rot="0">
            <a:off x="9324222" y="6962168"/>
            <a:ext cx="6858753" cy="1141985"/>
            <a:chOff x="0" y="-19050"/>
            <a:chExt cx="9145004" cy="1522648"/>
          </a:xfrm>
        </p:grpSpPr>
        <p:sp>
          <p:nvSpPr>
            <p:cNvPr id="9" name="TextBox 9"/>
            <p:cNvSpPr txBox="1"/>
            <p:nvPr/>
          </p:nvSpPr>
          <p:spPr>
            <a:xfrm>
              <a:off x="0" y="-19050"/>
              <a:ext cx="9145004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Tópico 03</a:t>
              </a:r>
              <a:endParaRPr lang="pt-BR" altLang="en-US" sz="3000" b="1" spc="-3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1025231"/>
              <a:ext cx="9145004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spc="-20">
                  <a:solidFill>
                    <a:srgbClr val="002F6C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</a:t>
              </a:r>
              <a:endParaRPr lang="pt-BR" altLang="en-US" sz="2000" spc="-20">
                <a:solidFill>
                  <a:srgbClr val="002F6C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666750" y="657337"/>
            <a:ext cx="6886575" cy="987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700"/>
              </a:lnSpc>
            </a:pPr>
            <a:r>
              <a:rPr lang="pt-BR" altLang="en-US" sz="7000" b="1" spc="-69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Título</a:t>
            </a:r>
            <a:endParaRPr lang="pt-BR" altLang="en-US" sz="7000" b="1" spc="-69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002F6C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TextBox 13"/>
          <p:cNvSpPr txBox="1"/>
          <p:nvPr/>
        </p:nvSpPr>
        <p:spPr>
          <a:xfrm>
            <a:off x="666750" y="9676455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7526744" y="9676442"/>
            <a:ext cx="152400" cy="19050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4</a:t>
            </a:r>
            <a:endParaRPr lang="en-US" sz="1200" b="1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7829550"/>
            <a:ext cx="18288000" cy="2457450"/>
            <a:chOff x="0" y="0"/>
            <a:chExt cx="4816593" cy="6472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647230"/>
            </a:xfrm>
            <a:custGeom>
              <a:avLst/>
              <a:gdLst/>
              <a:ahLst/>
              <a:cxnLst/>
              <a:rect l="l" t="t" r="r" b="b"/>
              <a:pathLst>
                <a:path w="4816592" h="647230">
                  <a:moveTo>
                    <a:pt x="0" y="0"/>
                  </a:moveTo>
                  <a:lnTo>
                    <a:pt x="4816592" y="0"/>
                  </a:lnTo>
                  <a:lnTo>
                    <a:pt x="4816592" y="647230"/>
                  </a:lnTo>
                  <a:lnTo>
                    <a:pt x="0" y="6472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6948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0"/>
                </a:lnSpc>
              </a:p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666750" y="657225"/>
            <a:ext cx="16954500" cy="987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700"/>
              </a:lnSpc>
            </a:pPr>
            <a:r>
              <a:rPr lang="pt-BR" altLang="en-US" sz="7000" b="1" spc="-69">
                <a:solidFill>
                  <a:srgbClr val="FFFFFF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Título</a:t>
            </a:r>
            <a:endParaRPr lang="pt-BR" altLang="en-US" sz="7000" b="1" spc="-69">
              <a:solidFill>
                <a:srgbClr val="FFFFFF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002F6C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TextBox 13"/>
          <p:cNvSpPr txBox="1"/>
          <p:nvPr/>
        </p:nvSpPr>
        <p:spPr>
          <a:xfrm>
            <a:off x="666750" y="9676455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7526744" y="9676442"/>
            <a:ext cx="152400" cy="19050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5</a:t>
            </a:r>
            <a:endParaRPr lang="en-US" sz="1200" b="1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grpSp>
        <p:nvGrpSpPr>
          <p:cNvPr id="5" name="Group 5"/>
          <p:cNvGrpSpPr/>
          <p:nvPr/>
        </p:nvGrpSpPr>
        <p:grpSpPr>
          <a:xfrm rot="5400000">
            <a:off x="-29211" y="2733675"/>
            <a:ext cx="6886575" cy="5609590"/>
            <a:chOff x="0" y="9702"/>
            <a:chExt cx="813829" cy="952281"/>
          </a:xfrm>
          <a:solidFill>
            <a:schemeClr val="bg1"/>
          </a:solidFill>
        </p:grpSpPr>
        <p:sp>
          <p:nvSpPr>
            <p:cNvPr id="6" name="Freeform 6"/>
            <p:cNvSpPr/>
            <p:nvPr/>
          </p:nvSpPr>
          <p:spPr>
            <a:xfrm>
              <a:off x="0" y="9702"/>
              <a:ext cx="813829" cy="952281"/>
            </a:xfrm>
            <a:custGeom>
              <a:avLst/>
              <a:gdLst/>
              <a:ahLst/>
              <a:cxnLst/>
              <a:rect l="l" t="t" r="r" b="b"/>
              <a:pathLst>
                <a:path w="813829" h="952281">
                  <a:moveTo>
                    <a:pt x="39347" y="0"/>
                  </a:moveTo>
                  <a:lnTo>
                    <a:pt x="774482" y="0"/>
                  </a:lnTo>
                  <a:cubicBezTo>
                    <a:pt x="796213" y="0"/>
                    <a:pt x="813829" y="17616"/>
                    <a:pt x="813829" y="39347"/>
                  </a:cubicBezTo>
                  <a:lnTo>
                    <a:pt x="813829" y="912934"/>
                  </a:lnTo>
                  <a:cubicBezTo>
                    <a:pt x="813829" y="934665"/>
                    <a:pt x="796213" y="952281"/>
                    <a:pt x="774482" y="952281"/>
                  </a:cubicBezTo>
                  <a:lnTo>
                    <a:pt x="39347" y="952281"/>
                  </a:lnTo>
                  <a:cubicBezTo>
                    <a:pt x="17616" y="952281"/>
                    <a:pt x="0" y="934665"/>
                    <a:pt x="0" y="912934"/>
                  </a:cubicBezTo>
                  <a:lnTo>
                    <a:pt x="0" y="39347"/>
                  </a:lnTo>
                  <a:cubicBezTo>
                    <a:pt x="0" y="17616"/>
                    <a:pt x="17616" y="0"/>
                    <a:pt x="39347" y="0"/>
                  </a:cubicBezTo>
                  <a:close/>
                </a:path>
              </a:pathLst>
            </a:custGeom>
            <a:grpFill/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</p:sp>
      </p:grpSp>
      <p:grpSp>
        <p:nvGrpSpPr>
          <p:cNvPr id="7" name="Group 5"/>
          <p:cNvGrpSpPr/>
          <p:nvPr/>
        </p:nvGrpSpPr>
        <p:grpSpPr>
          <a:xfrm rot="5400000">
            <a:off x="5685792" y="2733675"/>
            <a:ext cx="6886575" cy="5609590"/>
            <a:chOff x="0" y="64678"/>
            <a:chExt cx="813829" cy="952281"/>
          </a:xfrm>
          <a:solidFill>
            <a:schemeClr val="bg1"/>
          </a:solidFill>
        </p:grpSpPr>
        <p:sp>
          <p:nvSpPr>
            <p:cNvPr id="8" name="Freeform 6"/>
            <p:cNvSpPr/>
            <p:nvPr/>
          </p:nvSpPr>
          <p:spPr>
            <a:xfrm>
              <a:off x="0" y="64678"/>
              <a:ext cx="813829" cy="952281"/>
            </a:xfrm>
            <a:custGeom>
              <a:avLst/>
              <a:gdLst/>
              <a:ahLst/>
              <a:cxnLst/>
              <a:rect l="l" t="t" r="r" b="b"/>
              <a:pathLst>
                <a:path w="813829" h="952281">
                  <a:moveTo>
                    <a:pt x="39347" y="0"/>
                  </a:moveTo>
                  <a:lnTo>
                    <a:pt x="774482" y="0"/>
                  </a:lnTo>
                  <a:cubicBezTo>
                    <a:pt x="796213" y="0"/>
                    <a:pt x="813829" y="17616"/>
                    <a:pt x="813829" y="39347"/>
                  </a:cubicBezTo>
                  <a:lnTo>
                    <a:pt x="813829" y="912934"/>
                  </a:lnTo>
                  <a:cubicBezTo>
                    <a:pt x="813829" y="934665"/>
                    <a:pt x="796213" y="952281"/>
                    <a:pt x="774482" y="952281"/>
                  </a:cubicBezTo>
                  <a:lnTo>
                    <a:pt x="39347" y="952281"/>
                  </a:lnTo>
                  <a:cubicBezTo>
                    <a:pt x="17616" y="952281"/>
                    <a:pt x="0" y="934665"/>
                    <a:pt x="0" y="912934"/>
                  </a:cubicBezTo>
                  <a:lnTo>
                    <a:pt x="0" y="39347"/>
                  </a:lnTo>
                  <a:cubicBezTo>
                    <a:pt x="0" y="17616"/>
                    <a:pt x="17616" y="0"/>
                    <a:pt x="39347" y="0"/>
                  </a:cubicBezTo>
                  <a:close/>
                </a:path>
              </a:pathLst>
            </a:custGeom>
            <a:grpFill/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</p:sp>
      </p:grpSp>
      <p:grpSp>
        <p:nvGrpSpPr>
          <p:cNvPr id="9" name="Group 5"/>
          <p:cNvGrpSpPr/>
          <p:nvPr/>
        </p:nvGrpSpPr>
        <p:grpSpPr>
          <a:xfrm rot="5400000">
            <a:off x="11430635" y="2733675"/>
            <a:ext cx="6886575" cy="5609590"/>
            <a:chOff x="0" y="0"/>
            <a:chExt cx="813829" cy="952281"/>
          </a:xfrm>
          <a:solidFill>
            <a:schemeClr val="bg1"/>
          </a:solidFill>
        </p:grpSpPr>
        <p:sp>
          <p:nvSpPr>
            <p:cNvPr id="10" name="Freeform 6"/>
            <p:cNvSpPr/>
            <p:nvPr/>
          </p:nvSpPr>
          <p:spPr>
            <a:xfrm>
              <a:off x="0" y="0"/>
              <a:ext cx="813829" cy="952281"/>
            </a:xfrm>
            <a:custGeom>
              <a:avLst/>
              <a:gdLst/>
              <a:ahLst/>
              <a:cxnLst/>
              <a:rect l="l" t="t" r="r" b="b"/>
              <a:pathLst>
                <a:path w="813829" h="952281">
                  <a:moveTo>
                    <a:pt x="39347" y="0"/>
                  </a:moveTo>
                  <a:lnTo>
                    <a:pt x="774482" y="0"/>
                  </a:lnTo>
                  <a:cubicBezTo>
                    <a:pt x="796213" y="0"/>
                    <a:pt x="813829" y="17616"/>
                    <a:pt x="813829" y="39347"/>
                  </a:cubicBezTo>
                  <a:lnTo>
                    <a:pt x="813829" y="912934"/>
                  </a:lnTo>
                  <a:cubicBezTo>
                    <a:pt x="813829" y="934665"/>
                    <a:pt x="796213" y="952281"/>
                    <a:pt x="774482" y="952281"/>
                  </a:cubicBezTo>
                  <a:lnTo>
                    <a:pt x="39347" y="952281"/>
                  </a:lnTo>
                  <a:cubicBezTo>
                    <a:pt x="17616" y="952281"/>
                    <a:pt x="0" y="934665"/>
                    <a:pt x="0" y="912934"/>
                  </a:cubicBezTo>
                  <a:lnTo>
                    <a:pt x="0" y="39347"/>
                  </a:lnTo>
                  <a:cubicBezTo>
                    <a:pt x="0" y="17616"/>
                    <a:pt x="17616" y="0"/>
                    <a:pt x="39347" y="0"/>
                  </a:cubicBezTo>
                  <a:close/>
                </a:path>
              </a:pathLst>
            </a:custGeom>
            <a:grpFill/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3238500" cy="10287000"/>
            <a:chOff x="0" y="0"/>
            <a:chExt cx="85293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52938" cy="2709333"/>
            </a:xfrm>
            <a:custGeom>
              <a:avLst/>
              <a:gdLst/>
              <a:ahLst/>
              <a:cxnLst/>
              <a:rect l="l" t="t" r="r" b="b"/>
              <a:pathLst>
                <a:path w="852938" h="2709333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7EA5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</a:p>
          </p:txBody>
        </p:sp>
      </p:grpSp>
      <p:grpSp>
        <p:nvGrpSpPr>
          <p:cNvPr id="5" name="Group 5"/>
          <p:cNvGrpSpPr/>
          <p:nvPr/>
        </p:nvGrpSpPr>
        <p:grpSpPr>
          <a:xfrm rot="0">
            <a:off x="666750" y="1825625"/>
            <a:ext cx="6886575" cy="5609590"/>
            <a:chOff x="0" y="0"/>
            <a:chExt cx="813829" cy="952281"/>
          </a:xfrm>
          <a:solidFill>
            <a:schemeClr val="bg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813829" cy="952281"/>
            </a:xfrm>
            <a:custGeom>
              <a:avLst/>
              <a:gdLst/>
              <a:ahLst/>
              <a:cxnLst/>
              <a:rect l="l" t="t" r="r" b="b"/>
              <a:pathLst>
                <a:path w="813829" h="952281">
                  <a:moveTo>
                    <a:pt x="39347" y="0"/>
                  </a:moveTo>
                  <a:lnTo>
                    <a:pt x="774482" y="0"/>
                  </a:lnTo>
                  <a:cubicBezTo>
                    <a:pt x="796213" y="0"/>
                    <a:pt x="813829" y="17616"/>
                    <a:pt x="813829" y="39347"/>
                  </a:cubicBezTo>
                  <a:lnTo>
                    <a:pt x="813829" y="912934"/>
                  </a:lnTo>
                  <a:cubicBezTo>
                    <a:pt x="813829" y="934665"/>
                    <a:pt x="796213" y="952281"/>
                    <a:pt x="774482" y="952281"/>
                  </a:cubicBezTo>
                  <a:lnTo>
                    <a:pt x="39347" y="952281"/>
                  </a:lnTo>
                  <a:cubicBezTo>
                    <a:pt x="17616" y="952281"/>
                    <a:pt x="0" y="934665"/>
                    <a:pt x="0" y="912934"/>
                  </a:cubicBezTo>
                  <a:lnTo>
                    <a:pt x="0" y="39347"/>
                  </a:lnTo>
                  <a:cubicBezTo>
                    <a:pt x="0" y="17616"/>
                    <a:pt x="17616" y="0"/>
                    <a:pt x="39347" y="0"/>
                  </a:cubicBezTo>
                  <a:close/>
                </a:path>
              </a:pathLst>
            </a:custGeom>
            <a:grpFill/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</p:sp>
      </p:grpSp>
      <p:grpSp>
        <p:nvGrpSpPr>
          <p:cNvPr id="7" name="Group 7"/>
          <p:cNvGrpSpPr/>
          <p:nvPr/>
        </p:nvGrpSpPr>
        <p:grpSpPr>
          <a:xfrm rot="0">
            <a:off x="9296400" y="659606"/>
            <a:ext cx="8324850" cy="2662621"/>
            <a:chOff x="0" y="-9525"/>
            <a:chExt cx="11099800" cy="3550161"/>
          </a:xfrm>
        </p:grpSpPr>
        <p:sp>
          <p:nvSpPr>
            <p:cNvPr id="8" name="TextBox 8"/>
            <p:cNvSpPr txBox="1"/>
            <p:nvPr/>
          </p:nvSpPr>
          <p:spPr>
            <a:xfrm>
              <a:off x="0" y="3062269"/>
              <a:ext cx="11099800" cy="4783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</a:pPr>
              <a:r>
                <a:rPr lang="pt-BR" altLang="en-US" sz="2000" spc="-20">
                  <a:solidFill>
                    <a:srgbClr val="002F6C"/>
                  </a:solidFill>
                  <a:latin typeface="Telegraf" panose="00000500000000000000"/>
                  <a:ea typeface="Telegraf" panose="00000500000000000000"/>
                  <a:cs typeface="Telegraf" panose="00000500000000000000"/>
                  <a:sym typeface="Telegraf" panose="00000500000000000000"/>
                </a:rPr>
                <a:t>Texto de exemplo</a:t>
              </a:r>
              <a:endParaRPr lang="pt-BR" altLang="en-US" sz="2000" spc="-20">
                <a:solidFill>
                  <a:srgbClr val="002F6C"/>
                </a:solidFill>
                <a:latin typeface="Telegraf" panose="00000500000000000000"/>
                <a:ea typeface="Telegraf" panose="00000500000000000000"/>
                <a:cs typeface="Telegraf" panose="00000500000000000000"/>
                <a:sym typeface="Telegraf" panose="0000050000000000000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266950"/>
              <a:ext cx="11099800" cy="563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00"/>
                </a:lnSpc>
              </a:pPr>
              <a:r>
                <a:rPr lang="pt-BR" altLang="en-US" sz="3000" b="1" spc="-3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Subtítulo</a:t>
              </a:r>
              <a:endParaRPr lang="pt-BR" altLang="en-US" sz="3000" b="1" spc="-3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9525"/>
              <a:ext cx="11099800" cy="13165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7700"/>
                </a:lnSpc>
              </a:pPr>
              <a:r>
                <a:rPr lang="pt-BR" altLang="en-US" sz="7000" b="1" spc="-69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Título</a:t>
              </a:r>
              <a:endParaRPr lang="pt-BR" altLang="en-US" sz="7000" b="1" spc="-69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sp>
        <p:nvSpPr>
          <p:cNvPr id="11" name="AutoShape 11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002F6C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TextBox 12"/>
          <p:cNvSpPr txBox="1"/>
          <p:nvPr/>
        </p:nvSpPr>
        <p:spPr>
          <a:xfrm>
            <a:off x="666750" y="9676442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7526744" y="9676442"/>
            <a:ext cx="152400" cy="19050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6</a:t>
            </a:r>
            <a:endParaRPr lang="en-US" sz="1200" b="1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666750" y="668794"/>
            <a:ext cx="12639675" cy="1761172"/>
            <a:chOff x="0" y="-19050"/>
            <a:chExt cx="16852900" cy="2348230"/>
          </a:xfrm>
        </p:grpSpPr>
        <p:sp>
          <p:nvSpPr>
            <p:cNvPr id="3" name="TextBox 3"/>
            <p:cNvSpPr txBox="1"/>
            <p:nvPr/>
          </p:nvSpPr>
          <p:spPr>
            <a:xfrm>
              <a:off x="0" y="-19050"/>
              <a:ext cx="16852900" cy="13165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7700"/>
                </a:lnSpc>
              </a:pPr>
              <a:r>
                <a:rPr lang="pt-BR" altLang="en-US" sz="7000" b="1" spc="-70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Título</a:t>
              </a:r>
              <a:endParaRPr lang="pt-BR" altLang="en-US" sz="7000" b="1" spc="-70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760220"/>
              <a:ext cx="16852900" cy="568960"/>
            </a:xfrm>
            <a:prstGeom prst="rect">
              <a:avLst/>
            </a:prstGeom>
          </p:spPr>
          <p:txBody>
            <a:bodyPr lIns="0" tIns="0" rIns="0" bIns="0" rtlCol="0" anchor="t">
              <a:noAutofit/>
            </a:bodyPr>
            <a:lstStyle/>
            <a:p>
              <a:pPr marL="0" lvl="0" indent="0" algn="l">
                <a:lnSpc>
                  <a:spcPts val="3260"/>
                </a:lnSpc>
              </a:pPr>
              <a:r>
                <a:rPr lang="pt-BR" altLang="en-US" sz="2960" b="1" spc="-29">
                  <a:solidFill>
                    <a:srgbClr val="002F6C"/>
                  </a:solidFill>
                  <a:latin typeface="Telegraf Bold" panose="00000800000000000000"/>
                  <a:ea typeface="Telegraf Bold" panose="00000800000000000000"/>
                  <a:cs typeface="Telegraf Bold" panose="00000800000000000000"/>
                  <a:sym typeface="Telegraf Bold" panose="00000800000000000000"/>
                </a:rPr>
                <a:t>Subtítulo</a:t>
              </a:r>
              <a:endParaRPr lang="pt-BR" altLang="en-US" sz="2960" b="1" spc="-29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 rot="0">
            <a:off x="15049500" y="0"/>
            <a:ext cx="3238500" cy="10287000"/>
            <a:chOff x="0" y="0"/>
            <a:chExt cx="852938" cy="270933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52938" cy="2709333"/>
            </a:xfrm>
            <a:custGeom>
              <a:avLst/>
              <a:gdLst/>
              <a:ahLst/>
              <a:cxnLst/>
              <a:rect l="l" t="t" r="r" b="b"/>
              <a:pathLst>
                <a:path w="852938" h="2709333">
                  <a:moveTo>
                    <a:pt x="0" y="0"/>
                  </a:moveTo>
                  <a:lnTo>
                    <a:pt x="852938" y="0"/>
                  </a:lnTo>
                  <a:lnTo>
                    <a:pt x="85293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7EA5D9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76200"/>
              <a:ext cx="852938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</a:p>
          </p:txBody>
        </p:sp>
      </p:grpSp>
      <p:sp>
        <p:nvSpPr>
          <p:cNvPr id="8" name="AutoShape 8"/>
          <p:cNvSpPr/>
          <p:nvPr/>
        </p:nvSpPr>
        <p:spPr>
          <a:xfrm>
            <a:off x="666750" y="9620250"/>
            <a:ext cx="16954500" cy="0"/>
          </a:xfrm>
          <a:prstGeom prst="line">
            <a:avLst/>
          </a:prstGeom>
          <a:ln w="9525" cap="flat">
            <a:solidFill>
              <a:srgbClr val="002F6C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666750" y="9676455"/>
            <a:ext cx="2571750" cy="21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 spc="-12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Identificador</a:t>
            </a:r>
            <a:endParaRPr lang="pt-BR" altLang="en-US" sz="1200" b="1" spc="-12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474138" y="9676442"/>
            <a:ext cx="84455" cy="21526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r">
              <a:lnSpc>
                <a:spcPts val="1680"/>
              </a:lnSpc>
              <a:spcBef>
                <a:spcPct val="0"/>
              </a:spcBef>
            </a:pPr>
            <a:r>
              <a:rPr lang="pt-BR" altLang="en-US" sz="1200" b="1">
                <a:solidFill>
                  <a:srgbClr val="002F6C"/>
                </a:solidFill>
                <a:latin typeface="Telegraf Bold" panose="00000800000000000000"/>
                <a:ea typeface="Telegraf Bold" panose="00000800000000000000"/>
                <a:cs typeface="Telegraf Bold" panose="00000800000000000000"/>
                <a:sym typeface="Telegraf Bold" panose="00000800000000000000"/>
              </a:rPr>
              <a:t>7</a:t>
            </a:r>
            <a:endParaRPr lang="pt-BR" altLang="en-US" sz="1200" b="1">
              <a:solidFill>
                <a:srgbClr val="002F6C"/>
              </a:solidFill>
              <a:latin typeface="Telegraf Bold" panose="00000800000000000000"/>
              <a:ea typeface="Telegraf Bold" panose="00000800000000000000"/>
              <a:cs typeface="Telegraf Bold" panose="00000800000000000000"/>
              <a:sym typeface="Telegraf Bold" panose="00000800000000000000"/>
            </a:endParaRPr>
          </a:p>
        </p:txBody>
      </p:sp>
      <p:sp>
        <p:nvSpPr>
          <p:cNvPr id="11" name="Caixa de Texto 10"/>
          <p:cNvSpPr txBox="1"/>
          <p:nvPr/>
        </p:nvSpPr>
        <p:spPr>
          <a:xfrm>
            <a:off x="685800" y="3092450"/>
            <a:ext cx="11963400" cy="49085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pt-BR" altLang="en-US" sz="2000">
                <a:solidFill>
                  <a:srgbClr val="002F6C"/>
                </a:solidFill>
                <a:latin typeface="Telegraf" panose="00000500000000000000" charset="0"/>
                <a:cs typeface="Telegraf" panose="00000500000000000000" charset="0"/>
              </a:rPr>
              <a:t>Texto de Exemplo</a:t>
            </a:r>
            <a:endParaRPr lang="pt-BR" altLang="en-US" sz="2000">
              <a:solidFill>
                <a:srgbClr val="002F6C"/>
              </a:solidFill>
              <a:latin typeface="Telegraf" panose="00000500000000000000" charset="0"/>
              <a:cs typeface="Telegraf" panose="0000050000000000000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WPS Presentation</Application>
  <PresentationFormat>On-screen Show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Telegraf Bold</vt:lpstr>
      <vt:lpstr>Telegraf</vt:lpstr>
      <vt:lpstr>Telegraf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- Apresentação da Marca</dc:title>
  <dc:creator/>
  <dc:description>Apresentação - Apresentação da Marca</dc:description>
  <cp:lastModifiedBy>nixho</cp:lastModifiedBy>
  <cp:revision>8</cp:revision>
  <dcterms:created xsi:type="dcterms:W3CDTF">2006-08-16T00:00:00Z</dcterms:created>
  <dcterms:modified xsi:type="dcterms:W3CDTF">2026-02-23T18:02:31Z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7AE29F22EF084F6B84B421D19D72F2D5_13</vt:lpwstr>
  </property>
  <property fmtid="{D5CDD505-2E9C-101B-9397-08002B2CF9AE}" pid="3" name="KSOProductBuildVer">
    <vt:lpwstr>1046-12.2.0.23196</vt:lpwstr>
  </property>
</Properties>
</file>